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Τιμή στο Μάρκετινγκ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Ο ρόλος της τιμής στην ανάπτυξη στρατηγικής και επίτευξη στόχων.</a:t>
            </a:r>
          </a:p>
          <a:p>
            <a:endParaRPr/>
          </a:p>
          <a:p>
            <a:r>
              <a:t>Παράδειγμα: Η εταιρεία Α ανέβασε την τιμή ενός προϊόντος για να υποδηλώσει την ανωτερότητά του.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Δυναμική Τιμολόγηση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Προσαρμογή τιμών σε πραγματικό χρόνο ανάλογα με τη ζήτηση.</a:t>
            </a:r>
          </a:p>
          <a:p>
            <a:endParaRPr/>
          </a:p>
          <a:p>
            <a:r>
              <a:t>Παράδειγμα: Οι τιμές των αεροπορικών εισιτηρίων αλλάζουν ανάλογα με τη ζήτηση.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Ψυχολογία της Τιμής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επίδραση της τιμής στην αντίληψη του καταναλωτή.</a:t>
            </a:r>
          </a:p>
          <a:p>
            <a:endParaRPr/>
          </a:p>
          <a:p>
            <a:r>
              <a:t>Παράδειγμα: Μια τιμή 9,99 € αντί για 10,00 € φαίνεται φθηνότερη.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Προωθητικές Τιμές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Προσφορές και εκπτώσεις για προσέλκυση καταναλωτών.</a:t>
            </a:r>
          </a:p>
          <a:p>
            <a:endParaRPr/>
          </a:p>
          <a:p>
            <a:r>
              <a:t>Παράδειγμα: Προσφορά 1+1 δώρο σε προϊόντα διατροφής.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Ηθικά Ζητήματα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Διαφάνεια και δίκαιες τιμές για την αποφυγή παραπλάνησης.</a:t>
            </a:r>
          </a:p>
          <a:p>
            <a:endParaRPr/>
          </a:p>
          <a:p>
            <a:r>
              <a:t>Παράδειγμα: Οι κρυφές χρεώσεις δημιουργούν δυσπιστία στους καταναλωτές.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Ελαστικότητα Ζήτησης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Πώς η αλλαγή της τιμής επηρεάζει τη ζήτηση ενός προϊόντος.</a:t>
            </a:r>
          </a:p>
          <a:p>
            <a:endParaRPr/>
          </a:p>
          <a:p>
            <a:r>
              <a:t>Παράδειγμα: Η μείωση της τιμής μιας καφετιέρας αύξησε τη ζήτηση κατά 20%.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Τιμή και Εικόνα Μάρκας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τιμή ως εργαλείο για τη διαμόρφωση της εικόνας μάρκας.</a:t>
            </a:r>
          </a:p>
          <a:p>
            <a:endParaRPr/>
          </a:p>
          <a:p>
            <a:r>
              <a:t>Παράδειγμα: Ένα ακριβό smartphone υποδηλώνει καινοτομία και ποιότητα.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Τιμολογιακή Διαφοροποίηση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Προσαρμογή τιμών σε διαφορετικά τμήματα της αγοράς.</a:t>
            </a:r>
          </a:p>
          <a:p>
            <a:endParaRPr/>
          </a:p>
          <a:p>
            <a:r>
              <a:t>Παράδειγμα: Εκπτώσεις για φοιτητές σε λογισμικό.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Ρόλος της Τεχνολογίας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χρήση δεδομένων και τεχνολογιών για τη βελτίωση της τιμολόγησης.</a:t>
            </a:r>
          </a:p>
          <a:p>
            <a:endParaRPr/>
          </a:p>
          <a:p>
            <a:r>
              <a:t>Παράδειγμα: Αλγόριθμοι AI χρησιμοποιούνται για να καθορίσουν την ιδανική τιμή.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Προκλήσεις στη Διαχείριση Τιμών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Αντιμετώπιση δυναμικών αγορών και ανταγωνισμού.</a:t>
            </a:r>
          </a:p>
          <a:p>
            <a:endParaRPr/>
          </a:p>
          <a:p>
            <a:r>
              <a:t>Παράδειγμα: Μια επιχείρηση πρέπει να προσαρμόζεται στις αλλαγές στις πρώτες ύλες.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Μελλοντικές Τάσεις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Προβλέψεις για την τιμολόγηση στο σύγχρονο επιχειρηματικό περιβάλλον.</a:t>
            </a:r>
          </a:p>
          <a:p>
            <a:endParaRPr/>
          </a:p>
          <a:p>
            <a:r>
              <a:t>Παράδειγμα: Αυξανόμενη χρήση δυναμικής τιμολόγησης στις πλατφόρμες e-commerce.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Σημασία της Τιμής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τιμή ως βασικός παράγοντας στη λήψη αγοραστικών αποφάσεων.</a:t>
            </a:r>
          </a:p>
          <a:p>
            <a:endParaRPr/>
          </a:p>
          <a:p>
            <a:r>
              <a:t>Παράδειγμα: Οι καταναλωτές συγκρίνουν τιμές πριν αγοράσουν μια ηλεκτρική συσκευή.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σημασία της σωστής τιμολόγησης για την επιτυχία μιας επιχείρησης.</a:t>
            </a:r>
          </a:p>
          <a:p>
            <a:endParaRPr/>
          </a:p>
          <a:p>
            <a:r>
              <a:t>Παράδειγμα: Η ευελιξία στην τιμολόγηση μπορεί να οδηγήσει σε μακροπρόθεσμη επιτυχία.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Παράγοντες Διαμόρφωσης Τιμής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Εξωτερικοί και εσωτερικοί παράγοντες που επηρεάζουν την τιμή.</a:t>
            </a:r>
          </a:p>
          <a:p>
            <a:endParaRPr/>
          </a:p>
          <a:p>
            <a:r>
              <a:t>Παράδειγμα: Το κόστος πρώτων υλών επηρεάζει την τελική τιμή ενός προϊόντος.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Εξωτερικοί Παράγοντες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Ανταγωνισμός, ζήτηση αγοράς, κανονισμοί και νομοθεσία.</a:t>
            </a:r>
          </a:p>
          <a:p>
            <a:endParaRPr/>
          </a:p>
          <a:p>
            <a:r>
              <a:t>Παράδειγμα: Ο ανταγωνισμός ανάμεσα σε δύο σούπερ μάρκετ μπορεί να μειώσει τις τιμές.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Εσωτερικοί Παράγοντες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Κόστος παραγωγής, στρατηγική τοποθέτησης, στόχοι της επιχείρησης.</a:t>
            </a:r>
          </a:p>
          <a:p>
            <a:endParaRPr/>
          </a:p>
          <a:p>
            <a:r>
              <a:t>Παράδειγμα: Η επένδυση σε τεχνολογία μειώνει το κόστος παραγωγής και επιτρέπει χαμηλότερες τιμές.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Στρατηγικές Τιμολόγησης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Διαφορετικές στρατηγικές για την τιμολόγηση προϊόντων και υπηρεσιών.</a:t>
            </a:r>
          </a:p>
          <a:p>
            <a:endParaRPr/>
          </a:p>
          <a:p>
            <a:r>
              <a:t>Παράδειγμα: Τιμολόγηση premium για να τονιστεί η αποκλειστικότητα ενός προϊόντος.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Τιμολόγηση Διείσδυσης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Χαμηλές τιμές για την αύξηση του μεριδίου αγοράς.</a:t>
            </a:r>
          </a:p>
          <a:p>
            <a:endParaRPr/>
          </a:p>
          <a:p>
            <a:r>
              <a:t>Παράδειγμα: Μια νέα εφαρμογή προσφέρει χαμηλές τιμές για να αποκτήσει χρήστες.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Τιμολόγηση Ανώτερης Κατηγορίας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Υψηλές τιμές για να υποδηλωθεί ποιότητα και πολυτέλεια.</a:t>
            </a:r>
          </a:p>
          <a:p>
            <a:endParaRPr/>
          </a:p>
          <a:p>
            <a:r>
              <a:t>Παράδειγμα: Ένα πολυτελές ρολόι κοστίζει πολύ περισσότερο από ένα τυπικό ρολόι.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Τιμολόγηση Ανταγωνισμού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Ευθυγράμμιση των τιμών με τον ανταγωνισμό.</a:t>
            </a:r>
          </a:p>
          <a:p>
            <a:endParaRPr/>
          </a:p>
          <a:p>
            <a:r>
              <a:t>Παράδειγμα: Οι τιμές καυσίμων προσαρμόζονται βάσει των ανταγωνιστικών πρατηρίων.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481</Words>
  <Application>Microsoft Office PowerPoint</Application>
  <PresentationFormat>Προβολή στην οθόνη (4:3)</PresentationFormat>
  <Paragraphs>80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Η Τιμή στο Μάρκετινγκ</vt:lpstr>
      <vt:lpstr>Σημασία της Τιμής</vt:lpstr>
      <vt:lpstr>Παράγοντες Διαμόρφωσης Τιμής</vt:lpstr>
      <vt:lpstr>Εξωτερικοί Παράγοντες</vt:lpstr>
      <vt:lpstr>Εσωτερικοί Παράγοντες</vt:lpstr>
      <vt:lpstr>Στρατηγικές Τιμολόγησης</vt:lpstr>
      <vt:lpstr>Τιμολόγηση Διείσδυσης</vt:lpstr>
      <vt:lpstr>Τιμολόγηση Ανώτερης Κατηγορίας</vt:lpstr>
      <vt:lpstr>Τιμολόγηση Ανταγωνισμού</vt:lpstr>
      <vt:lpstr>Δυναμική Τιμολόγηση</vt:lpstr>
      <vt:lpstr>Ψυχολογία της Τιμής</vt:lpstr>
      <vt:lpstr>Προωθητικές Τιμές</vt:lpstr>
      <vt:lpstr>Ηθικά Ζητήματα</vt:lpstr>
      <vt:lpstr>Ελαστικότητα Ζήτησης</vt:lpstr>
      <vt:lpstr>Τιμή και Εικόνα Μάρκας</vt:lpstr>
      <vt:lpstr>Τιμολογιακή Διαφοροποίηση</vt:lpstr>
      <vt:lpstr>Ρόλος της Τεχνολογίας</vt:lpstr>
      <vt:lpstr>Προκλήσεις στη Διαχείριση Τιμών</vt:lpstr>
      <vt:lpstr>Μελλοντικές Τάσεις</vt:lpstr>
      <vt:lpstr>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d.kontana</dc:creator>
  <cp:keywords/>
  <dc:description>generated using python-pptx</dc:description>
  <cp:lastModifiedBy>Dimitra Kontana</cp:lastModifiedBy>
  <cp:revision>1</cp:revision>
  <dcterms:created xsi:type="dcterms:W3CDTF">2013-01-27T09:14:16Z</dcterms:created>
  <dcterms:modified xsi:type="dcterms:W3CDTF">2025-01-02T13:22:00Z</dcterms:modified>
  <cp:category/>
</cp:coreProperties>
</file>