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data/gho/publications/world-health-statistics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Οι 17 Στόχοι Βιώσιμης Ανάπτυξης (SDGs) και η Σχέση τους με την Υγεία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Απ</a:t>
            </a:r>
            <a:r>
              <a:rPr dirty="0" err="1"/>
              <a:t>λή</a:t>
            </a:r>
            <a:r>
              <a:rPr dirty="0"/>
              <a:t> επεξήγηση των SDGs και της σύνδεσής τους με τον Στόχο 3 (Υγεία &amp; Ευημερία)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9. Βιομηχανία, καινοτομία, υποδομές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Ανάπτυξη τεχνολογίας και υποδομών.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Οι υποδομές στηρίζουν τα νοσοκομεία και την πρόσβαση.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10. Μείωση ανισοτήτων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Ίσες ευκαιρίες για όλους.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Οι κοινωνικές ανισότητες οδηγούν σε ανισότητες υγείας.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11. Βιώσιμες πόλεις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Ασφαλείς και πράσινες πόλεις.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Οι πράσινες πόλεις βελτιώνουν τη σωματική και ψυχική υγεία.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12. Υπεύθυνη κατανάλωση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Μείωση σπατάλης και ρύπων.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Η υπεύθυνη κατανάλωση προστατεύει την υγεία και το περιβάλλον.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13. Δράση για το κλίμα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Αντιμετώπιση της κλιματικής αλλαγής.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Η κλιματική κρίση επηρεάζει την υγεία παγκοσμίως.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14. Ζωή στο νερό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Προστασία θαλάσσιων οικοσυστημάτων.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Καθαροί ωκεανοί σημαίνουν ασφαλή τροφή.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15. Ζωή στη στεριά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Προστασία δασών και οικοσυστημάτων.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Τα δάση βοηθούν στην καθαρή ατμόσφαιρα και πρόληψη ασθενειών.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16. Ειρήνη και δικαιοσύνη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Ειρηνικές και δίκαιες κοινωνίες.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Ο πόλεμος και η βία καταστρέφουν τα συστήματα υγείας.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17. Συνεργασία για τους στόχους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Παγκόσμια συνεργασία.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Η συνεργασία βοηθά στην καταπολέμηση πανδημιών και κρίσεων υγείας.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C783F6-F2EB-E976-48B5-A721D7C0A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21948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Πηγή: </a:t>
            </a:r>
            <a:r>
              <a:rPr lang="en-US" sz="3100" dirty="0">
                <a:hlinkClick r:id="rId2"/>
              </a:rPr>
              <a:t>https://www.who.int/data/gho/publications/world-health-statistics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092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Τέλος στη φτώχεια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Να εξαλειφθεί η φτώχεια.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Η φτώχεια μειώνει την πρόσβαση σε υπηρεσίες υγείας.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Μηδενική πείνα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Πρόσβαση σε τροφή για όλους.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Η σωστή διατροφή προλαμβάνει ασθένειες.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Καλή υγεία και ευημερία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Πρόσβαση σε υπηρεσίες υγείας για όλους.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Ο βασικός στόχος για την υγεία.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Ποιοτική εκπαίδευση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Εκπαίδευση για όλους.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Η μόρφωση προάγει την πρόληψη και υγεία.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Ισότητα των φύλων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Ίσες ευκαιρίες για γυναίκες και άνδρες.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Οι γυναίκες χρειάζονται πρόσβαση σε φροντίδα και ασφάλεια.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Καθαρό νερό και αποχέτευση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Καθαρό νερό και τουαλέτες για όλους.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Μειώνει τις ασθένειες από μολυσμένο νερό.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Καθαρή ενέργεια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Ενέργεια χωρίς ρύπανση.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Η καθαρή ενέργεια μειώνει τα αναπνευστικά νοσήματα.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8. Αξιοπρεπής εργασία και ανάπτυξη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Εργασία με δικαιώματα και ασφάλεια.</a:t>
            </a:r>
          </a:p>
          <a:p>
            <a:endParaRPr/>
          </a:p>
          <a:p>
            <a:r>
              <a:t>Σχέση με την υγεία:</a:t>
            </a:r>
          </a:p>
          <a:p>
            <a:r>
              <a:t>Οι καλές συνθήκες εργασίας προστατεύουν την υγεία.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452</Words>
  <Application>Microsoft Office PowerPoint</Application>
  <PresentationFormat>Προβολή στην οθόνη (4:3)</PresentationFormat>
  <Paragraphs>88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Οι 17 Στόχοι Βιώσιμης Ανάπτυξης (SDGs) και η Σχέση τους με την Υγεία</vt:lpstr>
      <vt:lpstr>1. Τέλος στη φτώχεια</vt:lpstr>
      <vt:lpstr>2. Μηδενική πείνα</vt:lpstr>
      <vt:lpstr>3. Καλή υγεία και ευημερία</vt:lpstr>
      <vt:lpstr>4. Ποιοτική εκπαίδευση</vt:lpstr>
      <vt:lpstr>5. Ισότητα των φύλων</vt:lpstr>
      <vt:lpstr>6. Καθαρό νερό και αποχέτευση</vt:lpstr>
      <vt:lpstr>7. Καθαρή ενέργεια</vt:lpstr>
      <vt:lpstr>8. Αξιοπρεπής εργασία και ανάπτυξη</vt:lpstr>
      <vt:lpstr>9. Βιομηχανία, καινοτομία, υποδομές</vt:lpstr>
      <vt:lpstr>10. Μείωση ανισοτήτων</vt:lpstr>
      <vt:lpstr>11. Βιώσιμες πόλεις</vt:lpstr>
      <vt:lpstr>12. Υπεύθυνη κατανάλωση</vt:lpstr>
      <vt:lpstr>13. Δράση για το κλίμα</vt:lpstr>
      <vt:lpstr>14. Ζωή στο νερό</vt:lpstr>
      <vt:lpstr>15. Ζωή στη στεριά</vt:lpstr>
      <vt:lpstr>16. Ειρήνη και δικαιοσύνη</vt:lpstr>
      <vt:lpstr>17. Συνεργασία για τους στόχους</vt:lpstr>
      <vt:lpstr>Πηγή: https://www.who.int/data/gho/publications/world-health-statistics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Dimitra Kontana</dc:creator>
  <cp:keywords/>
  <dc:description>generated using python-pptx</dc:description>
  <cp:lastModifiedBy>Δήμητρα Κωντάνα</cp:lastModifiedBy>
  <cp:revision>3</cp:revision>
  <dcterms:created xsi:type="dcterms:W3CDTF">2013-01-27T09:14:16Z</dcterms:created>
  <dcterms:modified xsi:type="dcterms:W3CDTF">2025-11-06T06:37:19Z</dcterms:modified>
  <cp:category/>
</cp:coreProperties>
</file>